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72" y="-24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15725162"/>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шілдеде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 </a:t>
            </a:r>
            <a:r>
              <a:rPr lang="ru-RU" sz="1200" dirty="0" err="1" smtClean="0">
                <a:latin typeface="Times New Roman" pitchFamily="18" charset="0"/>
                <a:cs typeface="Times New Roman" pitchFamily="18" charset="0"/>
              </a:rPr>
              <a:t>солтүстік-шығыстан жел</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соғады, күші</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6-11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17-19</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31-33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 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28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29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Солтүстік-шығысиан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kk-KZ" sz="1200" smtClean="0">
                <a:latin typeface="Times New Roman" pitchFamily="18" charset="0"/>
                <a:cs typeface="Times New Roman" pitchFamily="18" charset="0"/>
              </a:rPr>
              <a:t>соғады, күші</a:t>
            </a:r>
            <a:r>
              <a:rPr lang="ru-RU" sz="120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шілде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079147128"/>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16887</TotalTime>
  <Words>486</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2985</cp:revision>
  <cp:lastPrinted>2021-07-01T07:38:07Z</cp:lastPrinted>
  <dcterms:created xsi:type="dcterms:W3CDTF">2018-03-27T06:03:00Z</dcterms:created>
  <dcterms:modified xsi:type="dcterms:W3CDTF">2023-07-27T06:33:03Z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