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880481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05274"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cs typeface="Times New Roman" pitchFamily="18" charset="0"/>
              </a:rPr>
              <a:t>Көшпелі бұлтты, жаңбыр. Оңтүстік-шығыстан жел соғады, </a:t>
            </a:r>
            <a:r>
              <a:rPr lang="en-US" sz="1200" dirty="0">
                <a:solidFill>
                  <a:prstClr val="black"/>
                </a:solidFill>
                <a:latin typeface="Times New Roman" pitchFamily="18" charset="0"/>
                <a:cs typeface="Times New Roman" pitchFamily="18" charset="0"/>
              </a:rPr>
              <a:t>7-12</a:t>
            </a:r>
            <a:r>
              <a:rPr lang="kk-KZ" sz="1200" dirty="0">
                <a:solidFill>
                  <a:prstClr val="black"/>
                </a:solidFill>
                <a:latin typeface="Times New Roman" pitchFamily="18" charset="0"/>
                <a:cs typeface="Times New Roman" pitchFamily="18" charset="0"/>
              </a:rPr>
              <a:t> 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en-US" sz="1200" dirty="0" smtClean="0">
                <a:solidFill>
                  <a:prstClr val="black"/>
                </a:solidFill>
                <a:latin typeface="Times New Roman" pitchFamily="18" charset="0"/>
                <a:cs typeface="Times New Roman" pitchFamily="18" charset="0"/>
              </a:rPr>
              <a:t>2</a:t>
            </a:r>
            <a:r>
              <a:rPr lang="ru-RU" sz="1200" smtClean="0">
                <a:solidFill>
                  <a:prstClr val="black"/>
                </a:solidFill>
                <a:latin typeface="Times New Roman" pitchFamily="18" charset="0"/>
                <a:cs typeface="Times New Roman" pitchFamily="18" charset="0"/>
              </a:rPr>
              <a:t>5-27</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p>
          <a:p>
            <a:pPr indent="185738" algn="just"/>
            <a:endParaRPr lang="ru-RU" altLang="ru-RU" sz="1100" b="1" dirty="0" smtClean="0">
              <a:latin typeface="Times New Roman" panose="02020603050405020304" pitchFamily="18" charset="0"/>
              <a:cs typeface="Times New Roman" panose="02020603050405020304" pitchFamily="18" charset="0"/>
            </a:endParaRPr>
          </a:p>
          <a:p>
            <a:pPr indent="185738" algn="just"/>
            <a:endParaRPr lang="ru-RU" altLang="ru-RU" sz="11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өткінші жаңбыр, найзағай. Оңтүстік-батыстан жел соғады, күші 5-10 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9567449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5009197" y="23962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5416"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263559192"/>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18106</TotalTime>
  <Words>558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2819</cp:revision>
  <cp:lastPrinted>2021-07-01T03:56:27Z</cp:lastPrinted>
  <dcterms:created xsi:type="dcterms:W3CDTF">2018-03-27T06:03:00Z</dcterms:created>
  <dcterms:modified xsi:type="dcterms:W3CDTF">2023-07-27T07:11:39Z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