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29566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6355358"/>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1599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жауын-шашынсыз. Жел оңтүстік-шығыстан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20-22 градус жылы, күндіз 35-37 градус қатты ыстық.</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29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28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28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29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 Козлова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21201</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3747</cp:revision>
  <cp:lastPrinted>2021-07-01T03:56:27Z</cp:lastPrinted>
  <dcterms:created xsi:type="dcterms:W3CDTF">2018-03-27T06:03:00Z</dcterms:created>
  <dcterms:modified xsi:type="dcterms:W3CDTF">2023-07-27T06:31:53Z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