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7" d="100"/>
          <a:sy n="97" d="100"/>
        </p:scale>
        <p:origin x="-84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5587687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11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гроза. Ветер юго-западный 9-14, при грозе порывы 15-20 м/с. Температура воздуха ночью 13-15,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30-32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 9-14 м/с. Температура воздуха 15-17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30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1084459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23919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3999</cp:revision>
  <cp:lastPrinted>2021-11-30T05:55:24Z</cp:lastPrinted>
  <dcterms:created xsi:type="dcterms:W3CDTF">2018-03-27T06:03:00Z</dcterms:created>
  <dcterms:modified xsi:type="dcterms:W3CDTF">2023-07-28T07:38:47Z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