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97" d="100"/>
          <a:sy n="97" d="100"/>
        </p:scale>
        <p:origin x="-84" y="-3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21488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№209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июля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29 июля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28 июля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21 ч. 29 июля 2023 г.</a:t>
            </a:r>
          </a:p>
          <a:p>
            <a:pPr algn="just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5-10, днем порывы 15-20 м/с. Температура воздуха ночью 14-16, днем 32-34 тепла.	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30 июля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29 июля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09 ч 30 июля 2023 г.</a:t>
            </a:r>
            <a:endParaRPr lang="en-US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5-10 м/с.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Температура воздуха 14-16 тепла.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071678"/>
            <a:ext cx="4681537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29 июля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30 июля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357562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 июля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95876" y="3742640"/>
          <a:ext cx="4513543" cy="232956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79073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6429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17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44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695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56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00289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Балгазынов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К.А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Самайұлы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16473</TotalTime>
  <Words>536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3401</cp:revision>
  <cp:lastPrinted>2021-07-01T03:56:27Z</cp:lastPrinted>
  <dcterms:created xsi:type="dcterms:W3CDTF">2018-03-27T06:03:00Z</dcterms:created>
  <dcterms:modified xsi:type="dcterms:W3CDTF">2023-07-28T07:43:53Z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