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669859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днем 29-31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8083180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июля, ночью 30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18789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3089</cp:revision>
  <cp:lastPrinted>2021-07-01T03:56:27Z</cp:lastPrinted>
  <dcterms:created xsi:type="dcterms:W3CDTF">2018-03-27T06:03:00Z</dcterms:created>
  <dcterms:modified xsi:type="dcterms:W3CDTF">2023-07-28T07:41:20Z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