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2" autoAdjust="0"/>
    <p:restoredTop sz="99341" autoAdjust="0"/>
  </p:normalViewPr>
  <p:slideViewPr>
    <p:cSldViewPr>
      <p:cViewPr>
        <p:scale>
          <a:sx n="100" d="100"/>
          <a:sy n="100" d="100"/>
        </p:scale>
        <p:origin x="-2346" y="-36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52AEB24E-B498-4F32-A2EF-88DF2748B23A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D21BFF-AEBA-4575-A6ED-AEF3043BD3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4B197E-F81A-4C3D-B12E-BCB3C6993C6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C68026-034E-4ADD-AD83-C245EAC707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C6588D-72E4-4200-BD54-CF1D436C266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703DC8-6AA5-4114-BD38-B51622C80B9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72F7A8-9B9F-4AD9-9339-B26CA7CE9B6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711A3B-486C-4115-B8FE-B49E30425F4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776C88-3740-4462-A3F9-0E9BBAEEDBA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C2FB64-BA8A-453F-B9EF-BBE37C51802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87DF17-9D05-46FF-B161-86F08436EE5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AA3044-C856-43D1-A1FF-3891F9969A3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A406E51A-0930-422B-8D05-0860E75BB34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209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28 июля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16475" cy="174783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29 июля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28</a:t>
            </a:r>
            <a:r>
              <a:rPr lang="ru-RU" b="1">
                <a:solidFill>
                  <a:schemeClr val="tx1"/>
                </a:solidFill>
                <a:sym typeface="+mn-ea"/>
              </a:rPr>
              <a:t> июля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29</a:t>
            </a:r>
            <a:r>
              <a:rPr lang="ru-RU" b="1">
                <a:solidFill>
                  <a:schemeClr val="tx1"/>
                </a:solidFill>
                <a:sym typeface="+mn-ea"/>
              </a:rPr>
              <a:t> июля</a:t>
            </a:r>
            <a:endParaRPr lang="ru-RU" b="1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>
                <a:solidFill>
                  <a:schemeClr val="tx1"/>
                </a:solidFill>
              </a:rPr>
              <a:t>Переменная облачность, без осадков. </a:t>
            </a:r>
            <a:r>
              <a:rPr lang="ru-RU" altLang="zh-CN">
                <a:solidFill>
                  <a:schemeClr val="tx1"/>
                </a:solidFill>
                <a:cs typeface="宋体"/>
              </a:rPr>
              <a:t>Ветер северо-западный 3-8 м/с. Температура воздуха ночью </a:t>
            </a:r>
            <a:r>
              <a:rPr lang="kk-KZ" altLang="zh-CN">
                <a:solidFill>
                  <a:schemeClr val="tx1"/>
                </a:solidFill>
                <a:cs typeface="宋体"/>
              </a:rPr>
              <a:t>18-20</a:t>
            </a:r>
            <a:r>
              <a:rPr lang="ru-RU" altLang="zh-CN">
                <a:solidFill>
                  <a:schemeClr val="tx1"/>
                </a:solidFill>
                <a:cs typeface="宋体"/>
              </a:rPr>
              <a:t>, днем 32-34 тепла.</a:t>
            </a:r>
            <a:endParaRPr lang="ru-RU" b="1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30 июля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29</a:t>
            </a:r>
            <a:r>
              <a:rPr lang="ru-RU" b="1">
                <a:solidFill>
                  <a:schemeClr val="tx1"/>
                </a:solidFill>
                <a:sym typeface="+mn-ea"/>
              </a:rPr>
              <a:t> июля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30 июля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без осадков. Ветер 2-7 м/с. Температура воздуха ночью 19-21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37125" y="2325688"/>
            <a:ext cx="4824413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>
                <a:solidFill>
                  <a:schemeClr val="tx1"/>
                </a:solidFill>
                <a:sym typeface="+mn-ea"/>
              </a:rPr>
              <a:t>Сутки 29</a:t>
            </a:r>
            <a:r>
              <a:rPr lang="ru-RU">
                <a:solidFill>
                  <a:schemeClr val="tx1"/>
                </a:solidFill>
                <a:sym typeface="+mn-ea"/>
              </a:rPr>
              <a:t> июля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, ночью 30 июля метеорологические условия будут способствовать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накоплению</a:t>
            </a:r>
            <a:r>
              <a:rPr lang="ru-RU" altLang="en-US" b="1"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>
                <a:solidFill>
                  <a:schemeClr val="tx1"/>
                </a:solidFill>
              </a:rPr>
              <a:t>пониженный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/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5063" y="3827463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28 июля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5026025" y="4281488"/>
          <a:ext cx="4684713" cy="2037398"/>
        </p:xfrm>
        <a:graphic>
          <a:graphicData uri="http://schemas.openxmlformats.org/drawingml/2006/table">
            <a:tbl>
              <a:tblPr/>
              <a:tblGrid>
                <a:gridCol w="1804988"/>
                <a:gridCol w="1398587"/>
                <a:gridCol w="1481138"/>
              </a:tblGrid>
              <a:tr h="422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2041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17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238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357563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Канаева Б.К</a:t>
            </a:r>
            <a:r>
              <a:rPr lang="kk-KZ" altLang="ru-RU" sz="900" b="1" i="1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Искендирова А.Ж.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16556</TotalTime>
  <Words>769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3585</cp:revision>
  <cp:lastPrinted>2021-07-01T09:11:30Z</cp:lastPrinted>
  <dcterms:created xsi:type="dcterms:W3CDTF">2018-03-27T06:03:00Z</dcterms:created>
  <dcterms:modified xsi:type="dcterms:W3CDTF">2023-07-28T07:49:31Z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