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-84" y="-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293336829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209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июля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июля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28 июля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29 июля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днем кратковременный дождь, гроза. Ветер 9-14, днем порывы 15-20 м/с. Температура воздуха ночью 19-21, днем 28-30 тепла.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30 июля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29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30 июля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17-19 тепла. 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28 июля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76086501"/>
              </p:ext>
            </p:extLst>
          </p:nvPr>
        </p:nvGraphicFramePr>
        <p:xfrm>
          <a:off x="5019674" y="4397121"/>
          <a:ext cx="4691064" cy="20791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144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88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0.548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114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0.378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498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0.108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0.014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xmlns="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xmlns="" id="{AB2F5FF4-4A1A-4FF6-8777-85017D7D8793}"/>
              </a:ext>
            </a:extLst>
          </p:cNvPr>
          <p:cNvSpPr txBox="1"/>
          <p:nvPr/>
        </p:nvSpPr>
        <p:spPr>
          <a:xfrm>
            <a:off x="5039065" y="2303152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16511</TotalTime>
  <Words>579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2759</cp:revision>
  <cp:lastPrinted>2021-07-01T03:56:27Z</cp:lastPrinted>
  <dcterms:created xsi:type="dcterms:W3CDTF">2018-03-27T06:03:00Z</dcterms:created>
  <dcterms:modified xsi:type="dcterms:W3CDTF">2023-07-28T07:39:17Z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