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-114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608788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19" y="240436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322034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утром и днем кратковременный дождь, гроза. Ветер восточный с переходом на северо-западный 9-14, днем порывы 15-20 м/с. Температура воздуха ночью 23-25,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2875</cp:revision>
  <cp:lastPrinted>2021-10-15T03:50:29Z</cp:lastPrinted>
  <dcterms:created xsi:type="dcterms:W3CDTF">2018-03-27T06:03:00Z</dcterms:created>
  <dcterms:modified xsi:type="dcterms:W3CDTF">2023-07-28T07:41:02Z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