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2135960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23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5-10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7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юго-восточный, южный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83832" y="234673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7931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9403741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18793</TotalTime>
  <Words>601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2827</cp:revision>
  <cp:lastPrinted>2021-07-01T03:56:27Z</cp:lastPrinted>
  <dcterms:created xsi:type="dcterms:W3CDTF">2018-03-27T06:03:00Z</dcterms:created>
  <dcterms:modified xsi:type="dcterms:W3CDTF">2023-07-28T07:47:16Z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