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97" d="100"/>
          <a:sy n="97" d="100"/>
        </p:scale>
        <p:origin x="-84" y="-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ночью небольшой кратковременный дождь, гроза. Ветер северо-восточный, восточный 3-8, при грозе порывы 15 м/с. Температура воздуха ночью 19-21 тепла, днем сильная жара 35-37 градусов.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0-5 м/с. Температура воздуха 20-22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60908911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30 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Имангалиева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15915</TotalTime>
  <Words>609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3340</cp:revision>
  <cp:lastPrinted>2021-02-03T11:37:00Z</cp:lastPrinted>
  <dcterms:created xsi:type="dcterms:W3CDTF">2018-03-27T06:03:00Z</dcterms:created>
  <dcterms:modified xsi:type="dcterms:W3CDTF">2023-07-28T07:37:33Z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