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472713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923" y="357253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ночью и утром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12-14°, днем 27-29°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37536571"/>
              </p:ext>
            </p:extLst>
          </p:nvPr>
        </p:nvGraphicFramePr>
        <p:xfrm>
          <a:off x="5010028" y="4005064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6597" y="22177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27645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21236</TotalTime>
  <Words>651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2997</cp:revision>
  <cp:lastPrinted>2021-10-18T15:52:53Z</cp:lastPrinted>
  <dcterms:created xsi:type="dcterms:W3CDTF">2018-03-27T06:03:00Z</dcterms:created>
  <dcterms:modified xsi:type="dcterms:W3CDTF">2023-07-28T07:46:51Z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