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3" d="100"/>
          <a:sy n="93" d="100"/>
        </p:scale>
        <p:origin x="-114" y="-4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01124834"/>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28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28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438774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7719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Calibri" panose="020F0502020204030204" pitchFamily="34"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5"/>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28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жаңбыр, найзағай. Оңтүстік-батыстан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найзағай кезінде екпіні 15-20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13-15, </a:t>
            </a:r>
            <a:r>
              <a:rPr lang="kk-KZ" sz="1100" kern="1400">
                <a:solidFill>
                  <a:srgbClr val="000000"/>
                </a:solidFill>
                <a:latin typeface="Times New Roman" panose="02020603050405020304" pitchFamily="18" charset="0"/>
                <a:ea typeface="Times New Roman" panose="02020603050405020304" pitchFamily="18" charset="0"/>
              </a:rPr>
              <a:t>күндіз 30-32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30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30</a:t>
            </a:r>
            <a:r>
              <a:rPr lang="kk-KZ" sz="1100" b="1">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a:t>
            </a:r>
            <a:r>
              <a:rPr lang="kk-KZ"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22959</TotalTime>
  <Words>589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3936</cp:revision>
  <cp:lastPrinted>2023-01-16T10:13:34Z</cp:lastPrinted>
  <dcterms:created xsi:type="dcterms:W3CDTF">2018-03-27T06:03:00Z</dcterms:created>
  <dcterms:modified xsi:type="dcterms:W3CDTF">2023-07-28T07:38:35Z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