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97" d="100"/>
          <a:sy n="97" d="100"/>
        </p:scale>
        <p:origin x="-84" y="-22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1369537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0217" y="251517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83579089"/>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1148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230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0,325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таңертең және күндіз өткінші жаңбыр, найзағай.</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күші 9-14, күндіз екпіні 15-20 </a:t>
            </a:r>
            <a:r>
              <a:rPr lang="kk-KZ" sz="1100" dirty="0" smtClean="0">
                <a:solidFill>
                  <a:prstClr val="black"/>
                </a:solidFill>
                <a:latin typeface="Times New Roman" pitchFamily="18" charset="0"/>
                <a:cs typeface="Times New Roman" pitchFamily="18" charset="0"/>
              </a:rPr>
              <a:t>м/с. Ауа температурасы </a:t>
            </a:r>
            <a:r>
              <a:rPr lang="kk-KZ" sz="1100" smtClean="0">
                <a:solidFill>
                  <a:prstClr val="black"/>
                </a:solidFill>
                <a:latin typeface="Times New Roman" pitchFamily="18" charset="0"/>
                <a:cs typeface="Times New Roman" pitchFamily="18" charset="0"/>
              </a:rPr>
              <a:t>түнде 23-25, </a:t>
            </a:r>
            <a:r>
              <a:rPr lang="kk-KZ" sz="1100" dirty="0" smtClean="0">
                <a:solidFill>
                  <a:prstClr val="black"/>
                </a:solidFill>
                <a:latin typeface="Times New Roman" pitchFamily="18" charset="0"/>
                <a:cs typeface="Times New Roman" pitchFamily="18" charset="0"/>
              </a:rPr>
              <a:t>күндіз 31-33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30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Бекмұрзаева Б.Қ.</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22088</TotalTime>
  <Words>596</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2910</cp:revision>
  <cp:lastPrinted>2021-07-01T07:38:07Z</cp:lastPrinted>
  <dcterms:created xsi:type="dcterms:W3CDTF">2018-03-27T06:03:00Z</dcterms:created>
  <dcterms:modified xsi:type="dcterms:W3CDTF">2023-07-28T07:40:51Z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