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97" d="100"/>
          <a:sy n="97" d="100"/>
        </p:scale>
        <p:origin x="-84" y="-3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769666952"/>
              </p:ext>
            </p:extLst>
          </p:nvPr>
        </p:nvGraphicFramePr>
        <p:xfrm>
          <a:off x="307975" y="2564904"/>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209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430568"/>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altLang="ru-RU" sz="1200" b="1" dirty="0" smtClean="0">
                <a:latin typeface="Times New Roman" panose="02020603050405020304" pitchFamily="18" charset="0"/>
                <a:cs typeface="Times New Roman" panose="02020603050405020304" pitchFamily="18" charset="0"/>
              </a:rPr>
              <a:t>шілдеге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04411589"/>
              </p:ext>
            </p:extLst>
          </p:nvPr>
        </p:nvGraphicFramePr>
        <p:xfrm>
          <a:off x="5024438" y="3984300"/>
          <a:ext cx="4691064" cy="24993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582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620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18098">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18098">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1620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шілдеге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сағ. </a:t>
            </a:r>
            <a:r>
              <a:rPr lang="kk-KZ" altLang="ru-RU" sz="1200" b="1" dirty="0" smtClean="0">
                <a:latin typeface="Times New Roman" pitchFamily="18" charset="0"/>
                <a:cs typeface="Times New Roman" pitchFamily="18" charset="0"/>
              </a:rPr>
              <a:t>28 шілдеден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29 шілдеге 2023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Аздаған бұлтты, жауын-шашынсыз болады. Ш</a:t>
            </a:r>
            <a:r>
              <a:rPr lang="uz-Cyrl-UZ" sz="1100" dirty="0" smtClean="0">
                <a:latin typeface="Times New Roman" pitchFamily="18" charset="0"/>
                <a:cs typeface="Times New Roman" pitchFamily="18" charset="0"/>
              </a:rPr>
              <a:t>ығыстан </a:t>
            </a:r>
            <a:r>
              <a:rPr lang="kk-KZ" sz="1100" dirty="0" smtClean="0">
                <a:latin typeface="Times New Roman" pitchFamily="18" charset="0"/>
                <a:cs typeface="Times New Roman" pitchFamily="18" charset="0"/>
              </a:rPr>
              <a:t>жел соғады, күші 8-13 м/с. Ауа температурасы түнде 20-22, күндіз 35-37 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30 шілдеге </a:t>
            </a:r>
            <a:endParaRPr lang="kk-KZ" altLang="ru-RU" sz="1200" b="1" dirty="0">
              <a:latin typeface="Times New Roman" pitchFamily="18" charset="0"/>
              <a:cs typeface="Times New Roman" pitchFamily="18" charset="0"/>
            </a:endParaRPr>
          </a:p>
          <a:p>
            <a:pPr indent="182563" algn="ctr"/>
            <a:r>
              <a:rPr lang="kk-KZ" altLang="ru-RU" sz="1200" b="1" dirty="0" smtClean="0">
                <a:latin typeface="Times New Roman" pitchFamily="18" charset="0"/>
                <a:cs typeface="Times New Roman" pitchFamily="18" charset="0"/>
              </a:rPr>
              <a:t>2023 </a:t>
            </a:r>
            <a:r>
              <a:rPr lang="kk-KZ" altLang="ru-RU" sz="1200" b="1" dirty="0">
                <a:latin typeface="Times New Roman" pitchFamily="18" charset="0"/>
                <a:cs typeface="Times New Roman" pitchFamily="18" charset="0"/>
              </a:rPr>
              <a:t>ж. 21 сағ. </a:t>
            </a:r>
            <a:r>
              <a:rPr lang="kk-KZ" altLang="ru-RU" sz="1200" b="1" dirty="0" smtClean="0">
                <a:latin typeface="Times New Roman" pitchFamily="18" charset="0"/>
                <a:cs typeface="Times New Roman" pitchFamily="18" charset="0"/>
              </a:rPr>
              <a:t>29 шілдеден 09 </a:t>
            </a:r>
            <a:r>
              <a:rPr lang="kk-KZ" altLang="ru-RU" sz="1200" b="1" dirty="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30 шілдеге дейін</a:t>
            </a:r>
            <a:endParaRPr lang="en-US" altLang="ru-RU" sz="1200" b="1" dirty="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8-13 м/с. Ауа температурасы 20-22 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77033" y="2057072"/>
            <a:ext cx="4680169"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шілдеде</a:t>
            </a:r>
            <a:r>
              <a:rPr lang="ru-RU" sz="1200" dirty="0" smtClean="0">
                <a:solidFill>
                  <a:schemeClr val="tx1"/>
                </a:solidFill>
                <a:latin typeface="Times New Roman" panose="02020603050405020304" pitchFamily="18" charset="0"/>
                <a:cs typeface="Times New Roman" panose="02020603050405020304" pitchFamily="18" charset="0"/>
              </a:rPr>
              <a:t>, 30 </a:t>
            </a:r>
            <a:r>
              <a:rPr lang="ru-RU" sz="1200" dirty="0" err="1" smtClean="0">
                <a:solidFill>
                  <a:schemeClr val="tx1"/>
                </a:solidFill>
                <a:latin typeface="Times New Roman" panose="02020603050405020304" pitchFamily="18" charset="0"/>
                <a:cs typeface="Times New Roman" panose="02020603050405020304" pitchFamily="18" charset="0"/>
              </a:rPr>
              <a:t>шілдеге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a:t>
            </a:r>
            <a:r>
              <a:rPr lang="ru-RU" sz="1200" smtClean="0">
                <a:solidFill>
                  <a:schemeClr val="tx1"/>
                </a:solidFill>
                <a:latin typeface="Times New Roman" panose="02020603050405020304" pitchFamily="18" charset="0"/>
                <a:cs typeface="Times New Roman" panose="02020603050405020304" pitchFamily="18" charset="0"/>
              </a:rPr>
              <a:t>сейілуіне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3732" y="3123910"/>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13553</TotalTime>
  <Words>586</Words>
  <Application>Microsoft Office PowerPoint</Application>
  <PresentationFormat>Лист A4 (210x297 мм)</PresentationFormat>
  <Paragraphs>98</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sinoptik3</cp:lastModifiedBy>
  <cp:revision>2935</cp:revision>
  <cp:lastPrinted>2021-07-01T03:56:27Z</cp:lastPrinted>
  <dcterms:created xsi:type="dcterms:W3CDTF">2018-03-27T06:03:00Z</dcterms:created>
  <dcterms:modified xsi:type="dcterms:W3CDTF">2023-07-28T07:37:58Z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