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5633116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05274"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p>
          <a:p>
            <a:pPr algn="ctr">
              <a:spcBef>
                <a:spcPts val="0"/>
              </a:spcBef>
              <a:defRPr/>
            </a:pPr>
            <a:r>
              <a:rPr lang="kk-KZ" altLang="ru-RU" sz="1200" b="1" dirty="0" smtClean="0">
                <a:latin typeface="Times New Roman" pitchFamily="18" charset="0"/>
                <a:cs typeface="Times New Roman" pitchFamily="18" charset="0"/>
              </a:rPr>
              <a:t>28 </a:t>
            </a:r>
            <a:r>
              <a:rPr lang="kk-KZ" altLang="ru-RU" sz="1200" b="1" dirty="0">
                <a:latin typeface="Times New Roman" pitchFamily="18" charset="0"/>
                <a:cs typeface="Times New Roman" pitchFamily="18" charset="0"/>
              </a:rPr>
              <a:t>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cs typeface="Times New Roman" pitchFamily="18" charset="0"/>
              </a:rPr>
              <a:t>Көшпелі бұлтты, </a:t>
            </a:r>
            <a:r>
              <a:rPr lang="kk-KZ" sz="1200" dirty="0" smtClean="0">
                <a:solidFill>
                  <a:prstClr val="black"/>
                </a:solidFill>
                <a:latin typeface="Times New Roman" panose="02020603050405020304" pitchFamily="18" charset="0"/>
                <a:cs typeface="Times New Roman" pitchFamily="18" charset="0"/>
              </a:rPr>
              <a:t>жаңбыр, найзағай, бұршақ. Батыстан, солтүстік-батыстан жел </a:t>
            </a:r>
            <a:r>
              <a:rPr lang="kk-KZ" sz="1200" dirty="0">
                <a:solidFill>
                  <a:prstClr val="black"/>
                </a:solidFill>
                <a:latin typeface="Times New Roman" panose="02020603050405020304" pitchFamily="18" charset="0"/>
                <a:cs typeface="Times New Roman" pitchFamily="18" charset="0"/>
              </a:rPr>
              <a:t>соғады, </a:t>
            </a:r>
            <a:r>
              <a:rPr lang="en-US" sz="1200" dirty="0">
                <a:solidFill>
                  <a:prstClr val="black"/>
                </a:solidFill>
                <a:latin typeface="Times New Roman" pitchFamily="18" charset="0"/>
                <a:cs typeface="Times New Roman" pitchFamily="18" charset="0"/>
              </a:rPr>
              <a:t>7-12</a:t>
            </a:r>
            <a:r>
              <a:rPr lang="kk-KZ" sz="1200" dirty="0">
                <a:solidFill>
                  <a:prstClr val="black"/>
                </a:solidFill>
                <a:latin typeface="Times New Roman" pitchFamily="18" charset="0"/>
                <a:cs typeface="Times New Roman" pitchFamily="18" charset="0"/>
              </a:rPr>
              <a:t> м/с.  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жылы болады.</a:t>
            </a:r>
          </a:p>
          <a:p>
            <a:pPr indent="185738" algn="just"/>
            <a:endParaRPr lang="ru-RU" altLang="ru-RU" sz="11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smtClean="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29 </a:t>
            </a:r>
            <a:r>
              <a:rPr lang="kk-KZ" altLang="ru-RU" sz="1200" b="1" dirty="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Оңтүстік-шығыстан жел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195674493"/>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762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5009197" y="239623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95416"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4263559192"/>
              </p:ext>
            </p:extLst>
          </p:nvPr>
        </p:nvGraphicFramePr>
        <p:xfrm>
          <a:off x="5062135" y="5157192"/>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18108</TotalTime>
  <Words>560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2821</cp:revision>
  <cp:lastPrinted>2021-07-01T03:56:27Z</cp:lastPrinted>
  <dcterms:created xsi:type="dcterms:W3CDTF">2018-03-27T06:03:00Z</dcterms:created>
  <dcterms:modified xsi:type="dcterms:W3CDTF">2023-07-28T07:47:54Z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