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7704957"/>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209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29 </a:t>
            </a:r>
            <a:r>
              <a:rPr lang="ru-RU" sz="1200" b="1" dirty="0" err="1" smtClean="0">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28 </a:t>
            </a:r>
            <a:r>
              <a:rPr lang="ru-RU" sz="1200" b="1" dirty="0" err="1" smtClean="0">
                <a:solidFill>
                  <a:prstClr val="black"/>
                </a:solidFill>
                <a:latin typeface="Times New Roman" pitchFamily="18" charset="0"/>
                <a:cs typeface="Times New Roman" pitchFamily="18" charset="0"/>
              </a:rPr>
              <a:t>маусым</a:t>
            </a:r>
            <a:r>
              <a:rPr lang="ru-RU" sz="1200" b="1" dirty="0" smtClean="0">
                <a:solidFill>
                  <a:prstClr val="black"/>
                </a:solidFill>
                <a:latin typeface="Times New Roman" pitchFamily="18" charset="0"/>
                <a:cs typeface="Times New Roman"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29 </a:t>
            </a:r>
            <a:r>
              <a:rPr lang="ru-RU" sz="1200" b="1" dirty="0" err="1" smtClean="0">
                <a:solidFill>
                  <a:prstClr val="black"/>
                </a:solidFill>
                <a:latin typeface="Times New Roman" pitchFamily="18" charset="0"/>
                <a:cs typeface="Times New Roman" pitchFamily="18" charset="0"/>
              </a:rPr>
              <a:t>маусым</a:t>
            </a:r>
            <a:r>
              <a:rPr lang="ru-RU" sz="1200" b="1" dirty="0" smtClean="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a:t>
            </a:r>
            <a:r>
              <a:rPr lang="kk-KZ" sz="1200" dirty="0" smtClean="0">
                <a:solidFill>
                  <a:prstClr val="black"/>
                </a:solidFill>
                <a:latin typeface="Times New Roman" pitchFamily="18" charset="0"/>
                <a:ea typeface="Calibri"/>
                <a:cs typeface="Times New Roman" pitchFamily="18" charset="0"/>
              </a:rPr>
              <a:t>екпіні 15-20 </a:t>
            </a:r>
            <a:r>
              <a:rPr lang="kk-KZ" sz="1200" dirty="0">
                <a:solidFill>
                  <a:prstClr val="black"/>
                </a:solidFill>
                <a:latin typeface="Times New Roman" pitchFamily="18" charset="0"/>
                <a:ea typeface="Calibri"/>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35-37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a:solidFill>
                  <a:prstClr val="black"/>
                </a:solidFill>
                <a:latin typeface="Times New Roman" pitchFamily="18" charset="0"/>
                <a:cs typeface="Times New Roman" pitchFamily="18" charset="0"/>
              </a:rPr>
              <a:t>29 </a:t>
            </a:r>
            <a:r>
              <a:rPr lang="ru-RU" sz="1200" b="1" dirty="0" err="1" smtClean="0">
                <a:solidFill>
                  <a:prstClr val="black"/>
                </a:solidFill>
                <a:latin typeface="Times New Roman" pitchFamily="18" charset="0"/>
                <a:cs typeface="Times New Roman" pitchFamily="18" charset="0"/>
              </a:rPr>
              <a:t>маусым</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30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екпіні 15-20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13848602"/>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14658</TotalTime>
  <Words>590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3038</cp:revision>
  <cp:lastPrinted>2023-05-30T06:33:01Z</cp:lastPrinted>
  <dcterms:created xsi:type="dcterms:W3CDTF">2018-03-27T06:03:00Z</dcterms:created>
  <dcterms:modified xsi:type="dcterms:W3CDTF">2023-07-28T07:46:11Z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