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82" d="100"/>
          <a:sy n="82" d="100"/>
        </p:scale>
        <p:origin x="-72" y="-6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012949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3635535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4676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жаңбыр, найзағай. Жел 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22-24 градус жылы, күндіз 35-37 градус қатты ыстық.</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30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a:solidFill>
                  <a:srgbClr val="000000"/>
                </a:solidFill>
                <a:latin typeface="Times New Roman" panose="02020603050405020304" pitchFamily="18" charset="0"/>
                <a:cs typeface="Times New Roman" panose="02020603050405020304" pitchFamily="18" charset="0"/>
                <a:sym typeface="+mn-ea"/>
              </a:rPr>
              <a:t> </a:t>
            </a:r>
            <a:endParaRPr lang="ru-RU" sz="1200" b="1" smtClean="0">
              <a:solidFill>
                <a:srgbClr val="000000"/>
              </a:solidFill>
              <a:latin typeface="Times New Roman" panose="02020603050405020304" pitchFamily="18" charset="0"/>
              <a:cs typeface="Times New Roman" panose="02020603050405020304" pitchFamily="18" charset="0"/>
              <a:sym typeface="+mn-ea"/>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0000" algn="just"/>
            <a:r>
              <a:rPr lang="kk-KZ" sz="1200" dirty="0" smtClean="0">
                <a:latin typeface="Times New Roman" pitchFamily="18" charset="0"/>
                <a:cs typeface="Times New Roman" pitchFamily="18" charset="0"/>
              </a:rPr>
              <a:t>Көшпелі бұлтты, жаңбы,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29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30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21208</TotalTime>
  <Words>586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3753</cp:revision>
  <cp:lastPrinted>2021-07-01T03:56:27Z</cp:lastPrinted>
  <dcterms:created xsi:type="dcterms:W3CDTF">2018-03-27T06:03:00Z</dcterms:created>
  <dcterms:modified xsi:type="dcterms:W3CDTF">2023-07-28T08:06:00Z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