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AEB24E-B498-4F32-A2EF-88DF2748B23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1BFF-AEBA-4575-A6ED-AEF3043BD3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B197E-F81A-4C3D-B12E-BCB3C6993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68026-034E-4ADD-AD83-C245EAC707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588D-72E4-4200-BD54-CF1D436C2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03DC8-6AA5-4114-BD38-B51622C80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2F7A8-9B9F-4AD9-9339-B26CA7CE9B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11A3B-486C-4115-B8FE-B49E30425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76C88-3740-4462-A3F9-0E9BBAEED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2FB64-BA8A-453F-B9EF-BBE37C5180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7DF17-9D05-46FF-B161-86F08436EE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A3044-C856-43D1-A1FF-3891F9969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06E51A-0930-422B-8D05-0860E75BB3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2-7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19-21 тепла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сильная жара 33-35 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30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2259761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16558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3588</cp:revision>
  <cp:lastPrinted>2021-07-01T09:11:30Z</cp:lastPrinted>
  <dcterms:created xsi:type="dcterms:W3CDTF">2018-03-27T06:03:00Z</dcterms:created>
  <dcterms:modified xsi:type="dcterms:W3CDTF">2023-07-29T06:39:15Z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