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>
        <p:scale>
          <a:sx n="100" d="100"/>
          <a:sy n="100" d="100"/>
        </p:scale>
        <p:origin x="-2346" y="-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7254336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11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утром и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дождь, гроза.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9-14, при грозе порывы 15-20 м/с. Температура воздуха ночью 17-19, днем 27-29 тепла.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31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северо-западный 9-14 м/с. Температура воздуха 16-18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31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73887" y="3071575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5602982"/>
              </p:ext>
            </p:extLst>
          </p:nvPr>
        </p:nvGraphicFramePr>
        <p:xfrm>
          <a:off x="5046684" y="3877540"/>
          <a:ext cx="4522993" cy="2420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4875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23923</TotalTime>
  <Words>634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4001</cp:revision>
  <cp:lastPrinted>2021-11-30T05:55:24Z</cp:lastPrinted>
  <dcterms:created xsi:type="dcterms:W3CDTF">2018-03-27T06:03:00Z</dcterms:created>
  <dcterms:modified xsi:type="dcterms:W3CDTF">2023-07-29T06:40:56Z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