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42" d="100"/>
          <a:sy n="142" d="100"/>
        </p:scale>
        <p:origin x="-10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восточный с переходом на западный 7-12, днем при грозе порывы 15 м/с. Температура воздуха ночью 20-22 тепла, днем сильная жара 34-36 градусов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западный 6-11 м/с. Температура воздуха 19-21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60908911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31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15927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3344</cp:revision>
  <cp:lastPrinted>2021-02-03T11:37:00Z</cp:lastPrinted>
  <dcterms:created xsi:type="dcterms:W3CDTF">2018-03-27T06:03:00Z</dcterms:created>
  <dcterms:modified xsi:type="dcterms:W3CDTF">2023-07-29T07:50:21Z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