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3662050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29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30,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северо-восточный 9-14, порывы 15-20 м/с. Температура воздуха ночью 20-22, днем 35-37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alt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северо-западный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20-22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6322721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762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2.2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latin typeface="Times New Roman" pitchFamily="18" charset="0"/>
                          <a:cs typeface="Times New Roman" pitchFamily="18" charset="0"/>
                        </a:rPr>
                        <a:t>0.28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77716" y="3505881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14851</TotalTime>
  <Words>568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3080</cp:revision>
  <cp:lastPrinted>2023-07-29T05:22:01Z</cp:lastPrinted>
  <dcterms:created xsi:type="dcterms:W3CDTF">2018-03-27T06:03:00Z</dcterms:created>
  <dcterms:modified xsi:type="dcterms:W3CDTF">2023-07-29T07:24:53Z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