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5955371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северо-западный 7-12 м/с. Температура воздуха ночью 20-22 тепла, днем сильная жара 35-37 градусов.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северный 5-10 м/с. Температура воздуха 20-22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5677775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16637</TotalTime>
  <Words>535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2933</cp:revision>
  <cp:lastPrinted>2021-07-01T03:56:27Z</cp:lastPrinted>
  <dcterms:created xsi:type="dcterms:W3CDTF">2018-03-27T06:03:00Z</dcterms:created>
  <dcterms:modified xsi:type="dcterms:W3CDTF">2023-07-29T07:13:48Z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