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854736886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4112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июля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84089936"/>
              </p:ext>
            </p:extLst>
          </p:nvPr>
        </p:nvGraphicFramePr>
        <p:xfrm>
          <a:off x="4989512" y="4393086"/>
          <a:ext cx="4747702" cy="18619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691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июля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днем кратковременный дождь, гроза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юго-западный, западный 9-14 м/с. 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30-32 градусов.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июля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 июля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9-14, порывы 18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21032</TotalTime>
  <Words>598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3486</cp:revision>
  <cp:lastPrinted>2021-07-01T03:56:27Z</cp:lastPrinted>
  <dcterms:created xsi:type="dcterms:W3CDTF">2018-03-27T06:03:00Z</dcterms:created>
  <dcterms:modified xsi:type="dcterms:W3CDTF">2023-07-29T07:11:56Z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