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1" d="100"/>
          <a:sy n="81" d="100"/>
        </p:scale>
        <p:origin x="-2934" y="-7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293809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0855761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13325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2788</cp:revision>
  <cp:lastPrinted>2021-07-01T03:56:27Z</cp:lastPrinted>
  <dcterms:created xsi:type="dcterms:W3CDTF">2018-03-27T06:03:00Z</dcterms:created>
  <dcterms:modified xsi:type="dcterms:W3CDTF">2023-07-29T06:38:34Z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