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961288690"/>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№210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29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100468"/>
            <a:ext cx="5008686"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30</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шілдеде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29</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30</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Оңтүстік-батыстан</a:t>
            </a:r>
            <a:r>
              <a:rPr lang="ru-RU" sz="1200" dirty="0" smtClean="0">
                <a:latin typeface="Times New Roman" pitchFamily="18" charset="0"/>
                <a:cs typeface="Times New Roman" pitchFamily="18" charset="0"/>
              </a:rPr>
              <a:t> </a:t>
            </a:r>
            <a:r>
              <a:rPr lang="kk-KZ" sz="1200" dirty="0">
                <a:latin typeface="Times New Roman" pitchFamily="18" charset="0"/>
                <a:cs typeface="Times New Roman" pitchFamily="18" charset="0"/>
              </a:rPr>
              <a:t>соғатын жел </a:t>
            </a:r>
            <a:r>
              <a:rPr lang="kk-KZ" sz="1200" dirty="0" smtClean="0">
                <a:latin typeface="Times New Roman" pitchFamily="18" charset="0"/>
                <a:cs typeface="Times New Roman" pitchFamily="18" charset="0"/>
              </a:rPr>
              <a:t>солтүстік-батысқа, солтүстікке </a:t>
            </a:r>
            <a:r>
              <a:rPr lang="kk-KZ" sz="1200" dirty="0">
                <a:latin typeface="Times New Roman" pitchFamily="18" charset="0"/>
                <a:cs typeface="Times New Roman" pitchFamily="18" charset="0"/>
              </a:rPr>
              <a:t>ауысады, күші </a:t>
            </a:r>
            <a:r>
              <a:rPr lang="kk-KZ" sz="1200" dirty="0" smtClean="0">
                <a:latin typeface="Times New Roman" pitchFamily="18" charset="0"/>
                <a:cs typeface="Times New Roman" pitchFamily="18" charset="0"/>
              </a:rPr>
              <a:t>5-10 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17-19</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30-32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31 </a:t>
            </a:r>
            <a:r>
              <a:rPr lang="kk-KZ" altLang="ru-RU" sz="1200" b="1" dirty="0">
                <a:solidFill>
                  <a:srgbClr val="000000"/>
                </a:solidFill>
                <a:latin typeface="Times New Roman" panose="02020603050405020304" pitchFamily="18" charset="0"/>
                <a:cs typeface="Times New Roman" panose="02020603050405020304" pitchFamily="18" charset="0"/>
              </a:rPr>
              <a:t>шілдеде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30 </a:t>
            </a:r>
            <a:r>
              <a:rPr lang="kk-KZ" sz="1200" b="1" dirty="0">
                <a:solidFill>
                  <a:srgbClr val="000000"/>
                </a:solidFill>
                <a:latin typeface="Times New Roman" panose="02020603050405020304" pitchFamily="18" charset="0"/>
                <a:cs typeface="Times New Roman" panose="02020603050405020304" pitchFamily="18" charset="0"/>
              </a:rPr>
              <a:t>шілде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31 </a:t>
            </a:r>
            <a:r>
              <a:rPr lang="ru-RU" sz="1200" b="1" dirty="0" err="1">
                <a:solidFill>
                  <a:srgbClr val="000000"/>
                </a:solidFill>
                <a:latin typeface="Times New Roman" panose="02020603050405020304" pitchFamily="18" charset="0"/>
                <a:cs typeface="Times New Roman" panose="02020603050405020304" pitchFamily="18" charset="0"/>
              </a:rPr>
              <a:t>шілде</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Солтүстік-батыс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21-23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xmlns=""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a:t>
            </a:r>
            <a:r>
              <a:rPr lang="kk-KZ" altLang="ru-RU" sz="1200" b="1" dirty="0" smtClean="0">
                <a:latin typeface="Times New Roman" panose="02020603050405020304" pitchFamily="18" charset="0"/>
                <a:cs typeface="Times New Roman" panose="02020603050405020304" pitchFamily="18" charset="0"/>
              </a:rPr>
              <a:t> шілде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276872"/>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endParaRPr lang="kk-KZ" altLang="en-US" sz="1200" dirty="0" smtClean="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rgbClr val="000000"/>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454702365"/>
              </p:ext>
            </p:extLst>
          </p:nvPr>
        </p:nvGraphicFramePr>
        <p:xfrm>
          <a:off x="4931344" y="4365104"/>
          <a:ext cx="4667576" cy="1919121"/>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368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740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0.148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0.153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0.188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xmlns=""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Полянская А. А</a:t>
            </a:r>
            <a:r>
              <a:rPr lang="kk-KZ" altLang="ru-RU" sz="1200" b="1" i="1" dirty="0" smtClean="0">
                <a:solidFill>
                  <a:srgbClr val="000000"/>
                </a:solidFill>
                <a:latin typeface="Times New Roman" panose="02020603050405020304" pitchFamily="18" charset="0"/>
                <a:cs typeface="Times New Roman" panose="02020603050405020304" pitchFamily="18" charset="0"/>
              </a:rPr>
              <a:t>./ 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16985</TotalTime>
  <Words>555</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2986</cp:revision>
  <cp:lastPrinted>2021-07-01T07:38:07Z</cp:lastPrinted>
  <dcterms:created xsi:type="dcterms:W3CDTF">2018-03-27T06:03:00Z</dcterms:created>
  <dcterms:modified xsi:type="dcterms:W3CDTF">2023-07-29T07:15:08Z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