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707201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29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29 </a:t>
            </a:r>
            <a:r>
              <a:rPr lang="ru-RU" altLang="ru-RU" sz="1100" b="1" dirty="0">
                <a:latin typeface="Times New Roman" panose="02020603050405020304" pitchFamily="18" charset="0"/>
                <a:cs typeface="Times New Roman" panose="02020603050405020304" pitchFamily="18" charset="0"/>
              </a:rPr>
              <a:t>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5296233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3776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0.901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5"/>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29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таңертен және күндіз 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найзағай кезінде екпіні 15-20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17-19, күндіз 27-29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31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31</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22961</TotalTime>
  <Words>590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3938</cp:revision>
  <cp:lastPrinted>2023-01-16T10:13:34Z</cp:lastPrinted>
  <dcterms:created xsi:type="dcterms:W3CDTF">2018-03-27T06:03:00Z</dcterms:created>
  <dcterms:modified xsi:type="dcterms:W3CDTF">2023-07-29T06:40:37Z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