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285185708"/>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шілдеде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a:t>
            </a:r>
            <a:r>
              <a:rPr lang="kk-KZ" sz="1200" dirty="0" smtClean="0">
                <a:latin typeface="Times New Roman" pitchFamily="18" charset="0"/>
                <a:cs typeface="Times New Roman" pitchFamily="18" charset="0"/>
              </a:rPr>
              <a:t>ү</a:t>
            </a:r>
            <a:r>
              <a:rPr lang="ru-RU" sz="1200" dirty="0" err="1" smtClean="0">
                <a:latin typeface="Times New Roman" pitchFamily="18" charset="0"/>
                <a:cs typeface="Times New Roman" pitchFamily="18" charset="0"/>
              </a:rPr>
              <a:t>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kk-KZ" sz="1200" dirty="0" smtClean="0">
                <a:latin typeface="Times New Roman" pitchFamily="18" charset="0"/>
                <a:cs typeface="Times New Roman" pitchFamily="18" charset="0"/>
              </a:rPr>
              <a:t>і 7-12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20-22 градус 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35-37 градус </a:t>
            </a:r>
            <a:r>
              <a:rPr lang="ru-RU" sz="1200" dirty="0" err="1" smtClean="0">
                <a:latin typeface="Times New Roman" pitchFamily="18" charset="0"/>
                <a:cs typeface="Times New Roman" pitchFamily="18" charset="0"/>
              </a:rPr>
              <a:t>қатты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ыстық</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31 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30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31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20-22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шілде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079147128"/>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Полянская А. А.</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16889</TotalTime>
  <Words>488</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2986</cp:revision>
  <cp:lastPrinted>2021-07-01T07:38:07Z</cp:lastPrinted>
  <dcterms:created xsi:type="dcterms:W3CDTF">2018-03-27T06:03:00Z</dcterms:created>
  <dcterms:modified xsi:type="dcterms:W3CDTF">2023-07-29T07:14:51Z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