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0" d="100"/>
          <a:sy n="110" d="100"/>
        </p:scale>
        <p:origin x="-202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30 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29</a:t>
            </a:r>
            <a:r>
              <a:rPr lang="kk-KZ" altLang="ru-RU" sz="1200" b="1" dirty="0" smtClean="0">
                <a:solidFill>
                  <a:srgbClr val="000000"/>
                </a:solidFill>
                <a:latin typeface="Times New Roman" pitchFamily="18" charset="0"/>
                <a:cs typeface="Times New Roman" pitchFamily="18" charset="0"/>
              </a:rPr>
              <a:t> 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30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күндіз жаңбыр жауады, найзағай болады. Желдің бағыты шығыстан батысқа ауысады, күші 7-12, күндіз найзағай кезінде екпіні 15 м/с. Ауа температурасы түнде 20-22 градус жылы, күндіз 34-36 градус қатты ыстық болады. </a:t>
            </a:r>
          </a:p>
          <a:p>
            <a:pPr algn="ctr"/>
            <a:r>
              <a:rPr lang="kk-KZ" sz="1200" b="1" dirty="0" smtClean="0">
                <a:solidFill>
                  <a:srgbClr val="000000"/>
                </a:solidFill>
                <a:latin typeface="Times New Roman" pitchFamily="18" charset="0"/>
                <a:cs typeface="Times New Roman" pitchFamily="18" charset="0"/>
              </a:rPr>
              <a:t>31 шілде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30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31</a:t>
            </a:r>
            <a:r>
              <a:rPr lang="kk-KZ" sz="1200" b="1" dirty="0" smtClean="0">
                <a:solidFill>
                  <a:srgbClr val="000000"/>
                </a:solidFill>
                <a:latin typeface="Times New Roman" pitchFamily="18" charset="0"/>
                <a:cs typeface="Times New Roman" pitchFamily="18" charset="0"/>
              </a:rPr>
              <a:t> 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 жауын-шашынсыз. Батыстан жел соғады, күші 6-11 м/с. Ауа температурасы 19-21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69566602"/>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1845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0,369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825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216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1,080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4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0,228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3,725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2451612460"/>
              </p:ext>
            </p:extLst>
          </p:nvPr>
        </p:nvGraphicFramePr>
        <p:xfrm>
          <a:off x="4989514" y="6466206"/>
          <a:ext cx="4787899" cy="54864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p>
                      <a:endParaRPr lang="ru-RU" b="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31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Проненко</a:t>
            </a:r>
            <a:r>
              <a:rPr lang="ru-RU" altLang="ru-RU" sz="1200" b="1" i="1" dirty="0" smtClean="0">
                <a:solidFill>
                  <a:srgbClr val="000000"/>
                </a:solidFill>
                <a:latin typeface="Times New Roman" panose="02020603050405020304" pitchFamily="18" charset="0"/>
                <a:cs typeface="Times New Roman" panose="02020603050405020304" pitchFamily="18" charset="0"/>
              </a:rPr>
              <a:t>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15104</TotalTime>
  <Words>514</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3282</cp:revision>
  <cp:lastPrinted>2021-07-01T07:38:07Z</cp:lastPrinted>
  <dcterms:created xsi:type="dcterms:W3CDTF">2018-03-27T06:03:00Z</dcterms:created>
  <dcterms:modified xsi:type="dcterms:W3CDTF">2023-07-29T07:50:39Z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