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431007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94574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күндіз өткінші жаңбыр, найзағай. Жел оңтүстік-батыстан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17-19 градус жылы, күндіз 30-32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31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30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31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21262</TotalTime>
  <Words>590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3759</cp:revision>
  <cp:lastPrinted>2021-07-01T03:56:27Z</cp:lastPrinted>
  <dcterms:created xsi:type="dcterms:W3CDTF">2018-03-27T06:03:00Z</dcterms:created>
  <dcterms:modified xsi:type="dcterms:W3CDTF">2023-07-29T07:12:09Z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