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30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31 июля,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</a:t>
            </a:r>
            <a:r>
              <a:rPr lang="kk-KZ" sz="1200" dirty="0" smtClean="0">
                <a:latin typeface="Times New Roman"/>
                <a:ea typeface="Calibri"/>
              </a:rPr>
              <a:t>9-14 </a:t>
            </a:r>
            <a:r>
              <a:rPr lang="kk-KZ" sz="1200" dirty="0">
                <a:latin typeface="Times New Roman"/>
                <a:ea typeface="Calibri"/>
              </a:rPr>
              <a:t>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20</a:t>
            </a:r>
            <a:r>
              <a:rPr lang="kk-KZ" sz="1200" dirty="0" smtClean="0">
                <a:latin typeface="Times New Roman"/>
                <a:ea typeface="Calibri"/>
              </a:rPr>
              <a:t>-22, </a:t>
            </a:r>
            <a:r>
              <a:rPr lang="kk-KZ" sz="1200" dirty="0">
                <a:latin typeface="Times New Roman"/>
                <a:ea typeface="Calibri"/>
              </a:rPr>
              <a:t>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 smtClean="0">
                <a:latin typeface="Times New Roman"/>
                <a:ea typeface="Calibri"/>
              </a:rPr>
              <a:t>35-37 </a:t>
            </a:r>
            <a:r>
              <a:rPr lang="kk-KZ" sz="1200" dirty="0">
                <a:latin typeface="Times New Roman"/>
                <a:ea typeface="Calibri"/>
              </a:rPr>
              <a:t>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124542" y="3500438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14853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3075</cp:revision>
  <cp:lastPrinted>2023-07-30T05:59:05Z</cp:lastPrinted>
  <dcterms:created xsi:type="dcterms:W3CDTF">2018-03-27T06:03:00Z</dcterms:created>
  <dcterms:modified xsi:type="dcterms:W3CDTF">2023-07-30T06:13:01Z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