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102" y="-7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1637995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шілде </a:t>
            </a:r>
            <a:r>
              <a:rPr lang="ru-RU" altLang="ru-RU" sz="1200" b="1" dirty="0">
                <a:latin typeface="Times New Roman" panose="02020603050405020304" pitchFamily="18" charset="0"/>
                <a:cs typeface="Times New Roman" panose="02020603050405020304" pitchFamily="18" charset="0"/>
              </a:rPr>
              <a:t>21-ден 31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таңертең және күндіз өткінші жаңбыр, найзағай. Жел солтүстік-батыстан соғады, күші 5-10, найзағай кезінде екпіні 15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16-18°, 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2837</cp:revision>
  <cp:lastPrinted>2021-07-01T03:56:27Z</cp:lastPrinted>
  <dcterms:created xsi:type="dcterms:W3CDTF">2018-03-27T06:03:00Z</dcterms:created>
  <dcterms:modified xsi:type="dcterms:W3CDTF">2023-07-30T07:31:02Z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