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3451050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26026030"/>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30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31 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Оңтүстік-шығыстан жел соғады, күші 8-13 м/с. Ауа температурасы түнде 22-24 градус жылы, күндіз 38-40 градус  қатты  ыстық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01 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31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01 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22-24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13555</TotalTime>
  <Words>590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2932</cp:revision>
  <cp:lastPrinted>2021-07-01T03:56:27Z</cp:lastPrinted>
  <dcterms:created xsi:type="dcterms:W3CDTF">2018-03-27T06:03:00Z</dcterms:created>
  <dcterms:modified xsi:type="dcterms:W3CDTF">2023-07-30T06:19:34Z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