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72" y="-3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августа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64858976"/>
              </p:ext>
            </p:extLst>
          </p:nvPr>
        </p:nvGraphicFramePr>
        <p:xfrm>
          <a:off x="5019674" y="3986764"/>
          <a:ext cx="4693124" cy="2540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8436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</a:t>
            </a:r>
            <a:r>
              <a:rPr 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Ночью и утром туман.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15-17,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августа 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г.</a:t>
            </a: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14601</TotalTime>
  <Words>585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3512</cp:revision>
  <cp:lastPrinted>2021-07-01T03:56:27Z</cp:lastPrinted>
  <dcterms:created xsi:type="dcterms:W3CDTF">2018-03-27T06:03:00Z</dcterms:created>
  <dcterms:modified xsi:type="dcterms:W3CDTF">2023-07-31T06:32:13Z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