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798408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№212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июль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63954068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Переменная </a:t>
            </a:r>
            <a:r>
              <a:rPr lang="ru-RU" sz="1200" dirty="0">
                <a:latin typeface="Times New Roman"/>
                <a:ea typeface="Times New Roman"/>
              </a:rPr>
              <a:t>облачность, </a:t>
            </a:r>
            <a:r>
              <a:rPr lang="ru-RU" sz="1200" dirty="0" smtClean="0">
                <a:latin typeface="Times New Roman"/>
                <a:ea typeface="Times New Roman"/>
              </a:rPr>
              <a:t>днем небольшой дождь, гроза.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Times New Roman"/>
              </a:rPr>
              <a:t>юго-западный </a:t>
            </a:r>
            <a:r>
              <a:rPr lang="ru-RU" sz="1200" dirty="0" smtClean="0">
                <a:latin typeface="Times New Roman"/>
                <a:ea typeface="Times New Roman"/>
              </a:rPr>
              <a:t>9-14</a:t>
            </a:r>
            <a:r>
              <a:rPr lang="kk-KZ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24-26 тепла</a:t>
            </a:r>
            <a:r>
              <a:rPr lang="ru-RU" sz="1200" dirty="0" smtClean="0">
                <a:latin typeface="Times New Roman"/>
                <a:ea typeface="Times New Roman"/>
              </a:rPr>
              <a:t>, </a:t>
            </a:r>
            <a:r>
              <a:rPr lang="ru-RU" sz="1200" dirty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сильная жара 40-42 градуса.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 августа 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осадков. 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северный </a:t>
            </a:r>
            <a:r>
              <a:rPr lang="ru-RU" sz="1200" dirty="0">
                <a:latin typeface="Times New Roman"/>
                <a:ea typeface="Times New Roman"/>
              </a:rPr>
              <a:t>9-14 м/с. Температура воздуха ночью </a:t>
            </a:r>
            <a:r>
              <a:rPr lang="ru-RU" sz="1200" dirty="0" smtClean="0">
                <a:latin typeface="Times New Roman"/>
                <a:ea typeface="Times New Roman"/>
              </a:rPr>
              <a:t>23-25 </a:t>
            </a:r>
            <a:r>
              <a:rPr lang="ru-RU" sz="1200" dirty="0" smtClean="0">
                <a:latin typeface="Times New Roman"/>
                <a:ea typeface="Times New Roman"/>
              </a:rPr>
              <a:t>тепла</a:t>
            </a:r>
            <a:r>
              <a:rPr lang="ru-RU" sz="1200" dirty="0">
                <a:latin typeface="Times New Roman"/>
                <a:ea typeface="Times New Roman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13993</TotalTime>
  <Words>588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2730</cp:revision>
  <cp:lastPrinted>2021-07-01T03:56:27Z</cp:lastPrinted>
  <dcterms:created xsi:type="dcterms:W3CDTF">2018-03-27T06:03:00Z</dcterms:created>
  <dcterms:modified xsi:type="dcterms:W3CDTF">2023-07-31T06:27:20Z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