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3CB49C1-0911-4AB6-978A-063BE06EB3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791CB-2726-4D9E-B126-78FAEBCDB2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72865-5883-4DCE-8C3B-30DC6E781B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6E560-C500-4BA1-BA5C-9E65F4B3AC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BA20F-8FF5-4670-BF24-092C16977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901B6-5E9D-4BEA-B080-9180046957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B4161-3A80-48EB-8CA3-624D9C06FC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081AD-2DD7-48F8-87B9-7F03C0743E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17DE-95DC-4A95-A22B-3F6496FCA7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B0838-9E09-48F3-B2C0-08480F2064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889E8-436F-4978-9CE8-F1982F13A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AF2-461B-4CC4-909D-494857056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931B95-AB2D-451F-B2A8-E560D496CC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31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юго-западный 3-8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22-24 тепла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сильная жара 35-37 градусов.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</a:t>
            </a:r>
            <a:r>
              <a:rPr lang="ru-RU" b="1">
                <a:solidFill>
                  <a:schemeClr val="tx1"/>
                </a:solidFill>
                <a:sym typeface="+mn-ea"/>
              </a:rPr>
              <a:t>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01</a:t>
            </a:r>
            <a:r>
              <a:rPr lang="ru-RU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02 августа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6762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16568</TotalTime>
  <Words>554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3595</cp:revision>
  <cp:lastPrinted>2021-07-01T09:11:30Z</cp:lastPrinted>
  <dcterms:created xsi:type="dcterms:W3CDTF">2018-03-27T06:03:00Z</dcterms:created>
  <dcterms:modified xsi:type="dcterms:W3CDTF">2023-07-31T07:18:20Z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