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53306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50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01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7-12 м/с. Температура воздуха ночью 16-18, днем 31-33 тепла. </a:t>
            </a:r>
          </a:p>
          <a:p>
            <a:pPr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02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01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17-19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августа, ночью 02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836233"/>
              </p:ext>
            </p:extLst>
          </p:nvPr>
        </p:nvGraphicFramePr>
        <p:xfrm>
          <a:off x="5046684" y="3877540"/>
          <a:ext cx="4522993" cy="2802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3054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23938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4010</cp:revision>
  <cp:lastPrinted>2021-11-30T05:55:24Z</cp:lastPrinted>
  <dcterms:created xsi:type="dcterms:W3CDTF">2018-03-27T06:03:00Z</dcterms:created>
  <dcterms:modified xsi:type="dcterms:W3CDTF">2023-07-31T05:03:39Z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