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02" y="-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858570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757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20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-22, д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нем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38-40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80678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3075</cp:revision>
  <cp:lastPrinted>2023-07-31T05:38:33Z</cp:lastPrinted>
  <dcterms:created xsi:type="dcterms:W3CDTF">2018-03-27T06:03:00Z</dcterms:created>
  <dcterms:modified xsi:type="dcterms:W3CDTF">2023-07-31T06:45:27Z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