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4087389"/>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31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31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0229699"/>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3"/>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dirty="0">
                <a:latin typeface="Times New Roman" panose="02020603050405020304" pitchFamily="18" charset="0"/>
                <a:cs typeface="Times New Roman" panose="02020603050405020304" pitchFamily="18" charset="0"/>
              </a:rPr>
              <a:t>01</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31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latin typeface="Times New Roman" panose="02020603050405020304" pitchFamily="18" charset="0"/>
                <a:cs typeface="Times New Roman" panose="02020603050405020304" pitchFamily="18" charset="0"/>
              </a:rPr>
              <a:t>01</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16-18, күндіз 31-33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01</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02</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22975</TotalTime>
  <Words>608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3946</cp:revision>
  <cp:lastPrinted>2023-01-16T10:13:34Z</cp:lastPrinted>
  <dcterms:created xsi:type="dcterms:W3CDTF">2018-03-27T06:03:00Z</dcterms:created>
  <dcterms:modified xsi:type="dcterms:W3CDTF">2023-07-31T05:03:25Z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