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01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31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01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16-18,</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35-37 градус 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02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01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02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20-22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01 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02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 </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 </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2101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 </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 </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Байменова А.А.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16234</TotalTime>
  <Words>540</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3460</cp:revision>
  <cp:lastPrinted>2021-07-01T03:56:27Z</cp:lastPrinted>
  <dcterms:created xsi:type="dcterms:W3CDTF">2018-03-27T06:03:00Z</dcterms:created>
  <dcterms:modified xsi:type="dcterms:W3CDTF">2023-07-31T06:47:55Z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