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2234081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№212</a:t>
                      </a:r>
                      <a:r>
                        <a:rPr lang="ru-RU" altLang="x-none" sz="1600" b="1" i="1" baseline="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31</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5-10</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20-22</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34-36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2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79147128"/>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16895</TotalTime>
  <Words>483</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2990</cp:revision>
  <cp:lastPrinted>2021-07-01T07:38:07Z</cp:lastPrinted>
  <dcterms:created xsi:type="dcterms:W3CDTF">2018-03-27T06:03:00Z</dcterms:created>
  <dcterms:modified xsi:type="dcterms:W3CDTF">2023-07-31T05:47:56Z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