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209329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212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24554243"/>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971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1 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         Көшпелі бұлтты, жауын-шашынсыз. 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15-17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жылы, 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28-30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02 </a:t>
            </a:r>
            <a:r>
              <a:rPr lang="ru-RU" sz="1200" b="1" dirty="0" err="1" smtClean="0">
                <a:solidFill>
                  <a:srgbClr val="000000"/>
                </a:solidFill>
                <a:latin typeface="Times New Roman" pitchFamily="18" charset="0"/>
                <a:cs typeface="Times New Roman" pitchFamily="18" charset="0"/>
                <a:sym typeface="+mn-ea"/>
              </a:rPr>
              <a:t>тамыз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0</a:t>
            </a:r>
            <a:r>
              <a:rPr lang="kk-KZ" sz="1200" b="1" dirty="0" smtClean="0">
                <a:solidFill>
                  <a:srgbClr val="000000"/>
                </a:solidFill>
                <a:latin typeface="Times New Roman" panose="02020603050405020304" pitchFamily="18" charset="0"/>
                <a:cs typeface="Times New Roman" panose="02020603050405020304" pitchFamily="18" charset="0"/>
                <a:sym typeface="+mn-ea"/>
              </a:rPr>
              <a:t>1 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a:solidFill>
                  <a:schemeClr val="tx1"/>
                </a:solidFill>
                <a:latin typeface="Times New Roman" panose="02020603050405020304" pitchFamily="18" charset="0"/>
                <a:cs typeface="Times New Roman" panose="02020603050405020304" pitchFamily="18" charset="0"/>
              </a:rPr>
              <a:t>0</a:t>
            </a:r>
            <a:r>
              <a:rPr lang="ru-RU" sz="1200" b="1" dirty="0" smtClean="0">
                <a:solidFill>
                  <a:schemeClr val="tx1"/>
                </a:solidFill>
                <a:latin typeface="Times New Roman" panose="02020603050405020304" pitchFamily="18" charset="0"/>
                <a:cs typeface="Times New Roman" panose="02020603050405020304" pitchFamily="18" charset="0"/>
              </a:rPr>
              <a:t>1 </a:t>
            </a:r>
            <a:r>
              <a:rPr lang="ru-RU" sz="1200" b="1" dirty="0" err="1" smtClean="0">
                <a:solidFill>
                  <a:schemeClr val="tx1"/>
                </a:solidFill>
                <a:latin typeface="Times New Roman" panose="02020603050405020304" pitchFamily="18" charset="0"/>
                <a:cs typeface="Times New Roman" panose="02020603050405020304" pitchFamily="18" charset="0"/>
              </a:rPr>
              <a:t>тамызда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02 </a:t>
            </a:r>
            <a:r>
              <a:rPr lang="kk-KZ" sz="1200" b="1" dirty="0" smtClean="0">
                <a:solidFill>
                  <a:schemeClr val="tx1"/>
                </a:solidFill>
                <a:latin typeface="Times New Roman" panose="02020603050405020304" pitchFamily="18" charset="0"/>
                <a:cs typeface="Times New Roman" panose="02020603050405020304" pitchFamily="18" charset="0"/>
              </a:rPr>
              <a:t>тамызда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21271</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3761</cp:revision>
  <cp:lastPrinted>2021-07-01T03:56:27Z</cp:lastPrinted>
  <dcterms:created xsi:type="dcterms:W3CDTF">2018-03-27T06:03:00Z</dcterms:created>
  <dcterms:modified xsi:type="dcterms:W3CDTF">2023-07-31T06:29:13Z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