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A8422"/>
    <a:srgbClr val="F97407"/>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8271" autoAdjust="0"/>
  </p:normalViewPr>
  <p:slideViewPr>
    <p:cSldViewPr showGuides="1">
      <p:cViewPr varScale="1">
        <p:scale>
          <a:sx n="116" d="100"/>
          <a:sy n="116" d="100"/>
        </p:scale>
        <p:origin x="-2088"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5287517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214290"/>
            <a:ext cx="4643470"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01 тамызға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31</a:t>
            </a:r>
            <a:r>
              <a:rPr lang="kk-KZ" altLang="ru-RU" sz="1200" b="1" dirty="0" smtClean="0">
                <a:solidFill>
                  <a:srgbClr val="000000"/>
                </a:solidFill>
                <a:latin typeface="Times New Roman" pitchFamily="18" charset="0"/>
                <a:cs typeface="Times New Roman" pitchFamily="18" charset="0"/>
              </a:rPr>
              <a:t> шілде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solidFill>
                  <a:srgbClr val="000000"/>
                </a:solidFill>
                <a:latin typeface="Times New Roman" pitchFamily="18" charset="0"/>
                <a:cs typeface="Times New Roman" pitchFamily="18" charset="0"/>
              </a:rPr>
              <a:t>01 тамыз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Аздаған бұлтты, жауын-шашынсыз. Солтүстік-батыстан жел соғады, күші 7-12 м/с. Ауа температурасы түнде 15-17, күндіз 30-32 градус жылы болады. </a:t>
            </a:r>
          </a:p>
          <a:p>
            <a:pPr algn="ctr"/>
            <a:r>
              <a:rPr lang="kk-KZ" sz="1200" b="1" dirty="0" smtClean="0">
                <a:solidFill>
                  <a:srgbClr val="000000"/>
                </a:solidFill>
                <a:latin typeface="Times New Roman" pitchFamily="18" charset="0"/>
                <a:cs typeface="Times New Roman" pitchFamily="18" charset="0"/>
              </a:rPr>
              <a:t>02 тамызға </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01 </a:t>
            </a:r>
            <a:r>
              <a:rPr lang="ru-RU" sz="1200" b="1" dirty="0" err="1" smtClean="0">
                <a:solidFill>
                  <a:srgbClr val="000000"/>
                </a:solidFill>
                <a:latin typeface="Times New Roman" pitchFamily="18" charset="0"/>
                <a:cs typeface="Times New Roman" pitchFamily="18" charset="0"/>
              </a:rPr>
              <a:t>тамыз</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02</a:t>
            </a:r>
            <a:r>
              <a:rPr lang="kk-KZ" sz="1200" b="1" dirty="0" smtClean="0">
                <a:solidFill>
                  <a:srgbClr val="000000"/>
                </a:solidFill>
                <a:latin typeface="Times New Roman" pitchFamily="18" charset="0"/>
                <a:cs typeface="Times New Roman" pitchFamily="18" charset="0"/>
              </a:rPr>
              <a:t> тамыз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Аздаған бұлтты, жауын-шашынсыз. </a:t>
            </a:r>
            <a:r>
              <a:rPr lang="kk-KZ" sz="1200" smtClean="0">
                <a:latin typeface="Times New Roman" pitchFamily="18" charset="0"/>
                <a:cs typeface="Times New Roman" pitchFamily="18" charset="0"/>
              </a:rPr>
              <a:t>Солтүстік-батыстан </a:t>
            </a:r>
            <a:r>
              <a:rPr lang="kk-KZ" sz="1200" dirty="0" smtClean="0">
                <a:latin typeface="Times New Roman" pitchFamily="18" charset="0"/>
                <a:cs typeface="Times New Roman" pitchFamily="18" charset="0"/>
              </a:rPr>
              <a:t>жел соғады, күші 6-11 м/с. Ауа температурасы 15-17 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2282955121"/>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835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0,167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825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201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1,003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0044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0,196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latin typeface="Times New Roman" panose="02020603050405020304" pitchFamily="18" charset="0"/>
                          <a:cs typeface="Times New Roman" panose="02020603050405020304" pitchFamily="18" charset="0"/>
                        </a:rPr>
                        <a:t>1,075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 xmlns:p14="http://schemas.microsoft.com/office/powerpoint/2010/main" val="2451612460"/>
              </p:ext>
            </p:extLst>
          </p:nvPr>
        </p:nvGraphicFramePr>
        <p:xfrm>
          <a:off x="4989514" y="6466206"/>
          <a:ext cx="4787899" cy="54864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p>
                      <a:endParaRPr lang="ru-RU" b="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p>
                      <a:endParaRPr lang="ru-RU"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kk-KZ" altLang="ru-RU" sz="1200" b="1" dirty="0" smtClean="0">
                <a:latin typeface="Times New Roman" panose="02020603050405020304" pitchFamily="18" charset="0"/>
                <a:cs typeface="Times New Roman" panose="02020603050405020304" pitchFamily="18" charset="0"/>
              </a:rPr>
              <a:t>шілдедегі </a:t>
            </a:r>
            <a:r>
              <a:rPr lang="ru-RU" altLang="ru-RU" sz="1200" b="1" dirty="0" err="1" smtClean="0">
                <a:latin typeface="Times New Roman" panose="02020603050405020304" pitchFamily="18" charset="0"/>
                <a:cs typeface="Times New Roman" panose="02020603050405020304" pitchFamily="18" charset="0"/>
              </a:rPr>
              <a:t>Ақтөбе қаласының атмосфералық ауасының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00306"/>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01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02 </a:t>
            </a:r>
            <a:r>
              <a:rPr lang="ru-RU" sz="1200" dirty="0" err="1" smtClean="0">
                <a:solidFill>
                  <a:schemeClr val="tx1"/>
                </a:solidFill>
                <a:latin typeface="Times New Roman" panose="02020603050405020304" pitchFamily="18" charset="0"/>
                <a:cs typeface="Times New Roman" panose="02020603050405020304" pitchFamily="18" charset="0"/>
              </a:rPr>
              <a:t>тамызда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Нуршина А.Ж.</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Имангалиева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И.А.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+7 (</a:t>
                      </a:r>
                      <a:r>
                        <a:rPr lang="ru-RU" sz="800" dirty="0" smtClean="0">
                          <a:latin typeface="Times New Roman" panose="02020603050405020304" pitchFamily="18" charset="0"/>
                          <a:cs typeface="Times New Roman" panose="02020603050405020304" pitchFamily="18" charset="0"/>
                        </a:rPr>
                        <a:t>7132</a:t>
                      </a:r>
                      <a:r>
                        <a:rPr sz="80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15113</TotalTime>
  <Words>498</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3289</cp:revision>
  <cp:lastPrinted>2021-07-01T07:38:07Z</cp:lastPrinted>
  <dcterms:created xsi:type="dcterms:W3CDTF">2018-03-27T06:03:00Z</dcterms:created>
  <dcterms:modified xsi:type="dcterms:W3CDTF">2023-07-31T06:22:04Z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