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9" d="100"/>
          <a:sy n="79" d="100"/>
        </p:scale>
        <p:origin x="-102" y="-7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23859559"/>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01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31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01</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Солтүстік-батыстан жел соғады, күші 9-14 м/с. Ауа температурасы түнде 20-22, 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01 </a:t>
            </a:r>
            <a:r>
              <a:rPr lang="ru-RU" sz="1200" b="1" dirty="0" err="1">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20-22 градус жылы болады. </a:t>
            </a:r>
            <a:endParaRPr lang="ru-RU" sz="1200" dirty="0">
              <a:solidFill>
                <a:prstClr val="black"/>
              </a:solidFill>
              <a:latin typeface="Times New Roman" pitchFamily="18" charset="0"/>
              <a:cs typeface="Times New Roman" pitchFamily="18" charset="0"/>
            </a:endParaRPr>
          </a:p>
          <a:p>
            <a:pPr lvl="0" indent="182563">
              <a:defRPr/>
            </a:pPr>
            <a:r>
              <a:rPr lang="kk-KZ"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6498384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4269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err="1" smtClean="0">
                <a:solidFill>
                  <a:srgbClr val="000000"/>
                </a:solidFill>
                <a:latin typeface="Times New Roman" panose="02020603050405020304" pitchFamily="18" charset="0"/>
                <a:cs typeface="Times New Roman" panose="02020603050405020304" pitchFamily="18" charset="0"/>
              </a:rPr>
              <a:t>Волохова</a:t>
            </a:r>
            <a:r>
              <a:rPr lang="ru-RU" altLang="ru-RU" sz="1000" b="1" i="1" smtClean="0">
                <a:solidFill>
                  <a:srgbClr val="000000"/>
                </a:solidFill>
                <a:latin typeface="Times New Roman" panose="02020603050405020304" pitchFamily="18" charset="0"/>
                <a:cs typeface="Times New Roman" panose="02020603050405020304" pitchFamily="18" charset="0"/>
              </a:rPr>
              <a:t>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583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3040</cp:revision>
  <cp:lastPrinted>2023-07-31T05:42:53Z</cp:lastPrinted>
  <dcterms:created xsi:type="dcterms:W3CDTF">2018-03-27T06:03:00Z</dcterms:created>
  <dcterms:modified xsi:type="dcterms:W3CDTF">2023-07-31T06:45:49Z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