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F739E32-776A-4187-B20D-32FE5EFC42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B1FCD-777F-4DD1-9BEB-75CC71099E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30DDE-061B-4EB2-92E8-1D286C3451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53872-FA4F-45F4-8D35-A310E9A933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56272-C68F-4025-874E-EC821C298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973CD-97F7-4E75-BF05-C1E4E00FE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8C7BE-0B45-4199-9C57-033E89EE7C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FEB83-DA3E-462E-B757-05D4BD351F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88BC0-A4CD-4CFD-B033-AF32FBEB93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8CA65-E230-4B14-89A2-BE4827350A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E9D14-A185-4745-B8AB-DD6437836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B0788-4B6D-46B8-89F8-BA8E98E56E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1CFF0E-9FF6-401D-87C8-7D06078EFF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213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</a:rPr>
              <a:t>01 августа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02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01 августа</a:t>
            </a:r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02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altLang="zh-CN" dirty="0">
                <a:solidFill>
                  <a:schemeClr val="tx1"/>
                </a:solidFill>
              </a:rPr>
              <a:t>Ветер юго-западный </a:t>
            </a:r>
            <a:r>
              <a:rPr lang="ru-RU" altLang="zh-CN" dirty="0" smtClean="0">
                <a:solidFill>
                  <a:schemeClr val="tx1"/>
                </a:solidFill>
              </a:rPr>
              <a:t>3-8, при грозе порывы 15-20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</a:rPr>
              <a:t>23-25 </a:t>
            </a:r>
            <a:r>
              <a:rPr lang="kk-KZ" altLang="zh-CN" dirty="0">
                <a:solidFill>
                  <a:schemeClr val="tx1"/>
                </a:solidFill>
              </a:rPr>
              <a:t>тепла</a:t>
            </a:r>
            <a:r>
              <a:rPr lang="ru-RU" altLang="zh-CN" dirty="0">
                <a:solidFill>
                  <a:schemeClr val="tx1"/>
                </a:solidFill>
              </a:rPr>
              <a:t>, днем сильная жара 35-37 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03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02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03 августа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16571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3598</cp:revision>
  <cp:lastPrinted>2021-07-01T09:11:30Z</cp:lastPrinted>
  <dcterms:created xsi:type="dcterms:W3CDTF">2018-03-27T06:03:00Z</dcterms:created>
  <dcterms:modified xsi:type="dcterms:W3CDTF">2023-08-01T06:30:43Z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