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02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19-21, днем 35-37 тепла.	</a:t>
            </a:r>
          </a:p>
          <a:p>
            <a:pPr algn="just"/>
            <a:r>
              <a:rPr lang="kk-KZ" sz="1200" dirty="0" smtClean="0"/>
              <a:t>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августа по 09 ч 03 августа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4264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16482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3413</cp:revision>
  <cp:lastPrinted>2021-07-01T03:56:27Z</cp:lastPrinted>
  <dcterms:created xsi:type="dcterms:W3CDTF">2018-03-27T06:03:00Z</dcterms:created>
  <dcterms:modified xsi:type="dcterms:W3CDTF">2023-08-01T07:51:48Z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