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798408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№213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август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63954068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0,288</a:t>
                      </a:r>
                      <a:endParaRPr lang="ru-RU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августа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Переменная </a:t>
            </a:r>
            <a:r>
              <a:rPr lang="ru-RU" sz="1200" dirty="0">
                <a:latin typeface="Times New Roman"/>
                <a:ea typeface="Times New Roman"/>
              </a:rPr>
              <a:t>облачность, без </a:t>
            </a:r>
            <a:r>
              <a:rPr lang="ru-RU" sz="1200" dirty="0" smtClean="0">
                <a:latin typeface="Times New Roman"/>
                <a:ea typeface="Times New Roman"/>
              </a:rPr>
              <a:t>осадков. </a:t>
            </a:r>
            <a:r>
              <a:rPr lang="ru-RU" sz="1200" dirty="0">
                <a:latin typeface="Times New Roman"/>
                <a:ea typeface="Times New Roman"/>
              </a:rPr>
              <a:t>Ветер </a:t>
            </a:r>
            <a:r>
              <a:rPr lang="ru-RU" sz="1200" dirty="0" smtClean="0">
                <a:latin typeface="Times New Roman"/>
                <a:ea typeface="Times New Roman"/>
              </a:rPr>
              <a:t>северный </a:t>
            </a:r>
            <a:r>
              <a:rPr lang="ru-RU" sz="1200" dirty="0" smtClean="0">
                <a:latin typeface="Times New Roman"/>
                <a:ea typeface="Times New Roman"/>
              </a:rPr>
              <a:t>9-14</a:t>
            </a:r>
            <a:r>
              <a:rPr lang="kk-KZ" sz="1200" dirty="0" smtClean="0">
                <a:latin typeface="Times New Roman"/>
                <a:ea typeface="Times New Roman"/>
              </a:rPr>
              <a:t> </a:t>
            </a:r>
            <a:r>
              <a:rPr lang="ru-RU" sz="1200" dirty="0">
                <a:latin typeface="Times New Roman"/>
                <a:ea typeface="Times New Roman"/>
              </a:rPr>
              <a:t>м/с. Температура воздуха ночью </a:t>
            </a:r>
            <a:r>
              <a:rPr lang="kk-KZ" sz="1200" dirty="0" smtClean="0">
                <a:latin typeface="Times New Roman"/>
                <a:ea typeface="Times New Roman"/>
              </a:rPr>
              <a:t>24-26 </a:t>
            </a:r>
            <a:r>
              <a:rPr lang="ru-RU" sz="1200" dirty="0" smtClean="0">
                <a:latin typeface="Times New Roman"/>
                <a:ea typeface="Times New Roman"/>
              </a:rPr>
              <a:t>тепла</a:t>
            </a:r>
            <a:r>
              <a:rPr lang="ru-RU" sz="1200" dirty="0" smtClean="0">
                <a:latin typeface="Times New Roman"/>
                <a:ea typeface="Times New Roman"/>
              </a:rPr>
              <a:t>, </a:t>
            </a:r>
            <a:r>
              <a:rPr lang="ru-RU" sz="1200" dirty="0">
                <a:latin typeface="Times New Roman"/>
                <a:ea typeface="Times New Roman"/>
              </a:rPr>
              <a:t>днем </a:t>
            </a:r>
            <a:r>
              <a:rPr lang="ru-RU" sz="1200" dirty="0" smtClean="0">
                <a:latin typeface="Times New Roman"/>
                <a:ea typeface="Times New Roman"/>
              </a:rPr>
              <a:t>сильная жара 38-40 градусов.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03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Небольшая облачность, без осадков. Ветер </a:t>
            </a:r>
            <a:r>
              <a:rPr lang="ru-RU" sz="1200" dirty="0" smtClean="0">
                <a:latin typeface="Times New Roman"/>
                <a:ea typeface="Times New Roman"/>
              </a:rPr>
              <a:t>северный </a:t>
            </a:r>
            <a:r>
              <a:rPr lang="ru-RU" sz="1200" dirty="0">
                <a:latin typeface="Times New Roman"/>
                <a:ea typeface="Times New Roman"/>
              </a:rPr>
              <a:t>9-14 м/с. Температура воздуха </a:t>
            </a:r>
            <a:r>
              <a:rPr lang="ru-RU" sz="1200">
                <a:latin typeface="Times New Roman"/>
                <a:ea typeface="Times New Roman"/>
              </a:rPr>
              <a:t>ночью </a:t>
            </a:r>
            <a:r>
              <a:rPr lang="ru-RU" sz="1200" smtClean="0">
                <a:latin typeface="Times New Roman"/>
                <a:ea typeface="Times New Roman"/>
              </a:rPr>
              <a:t>22-24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Баймаганбетова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С.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13993</TotalTime>
  <Words>585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2731</cp:revision>
  <cp:lastPrinted>2021-07-01T03:56:27Z</cp:lastPrinted>
  <dcterms:created xsi:type="dcterms:W3CDTF">2018-03-27T06:03:00Z</dcterms:created>
  <dcterms:modified xsi:type="dcterms:W3CDTF">2023-08-01T06:28:57Z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