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244" autoAdjust="0"/>
  </p:normalViewPr>
  <p:slideViewPr>
    <p:cSldViewPr showGuides="1">
      <p:cViewPr varScale="1">
        <p:scale>
          <a:sx n="117" d="100"/>
          <a:sy n="117" d="100"/>
        </p:scale>
        <p:origin x="-2058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3703879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213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285728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02 августа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01 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02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 5-10 м/с. Температура воздуха ночью 14-16, днем 29-31 тепла.</a:t>
            </a: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03 августа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02 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03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Малооблачно, без осадков. Ветер северо-западный 3-8 м/с. Температура воздуха 16-18 тепла.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7301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01 августа 2023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855698511"/>
              </p:ext>
            </p:extLst>
          </p:nvPr>
        </p:nvGraphicFramePr>
        <p:xfrm>
          <a:off x="5095876" y="4071942"/>
          <a:ext cx="4661994" cy="22880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119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0,135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0,920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0,176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5,125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357430"/>
            <a:ext cx="4680169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августа, н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очью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августа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214686"/>
            <a:ext cx="4680169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95876" y="616823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Тарасенко Л.И./Имангалиева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xmlns="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xmlns="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67469465"/>
              </p:ext>
            </p:extLst>
          </p:nvPr>
        </p:nvGraphicFramePr>
        <p:xfrm>
          <a:off x="5310190" y="5357826"/>
          <a:ext cx="4035777" cy="792592"/>
        </p:xfrm>
        <a:graphic>
          <a:graphicData uri="http://schemas.openxmlformats.org/drawingml/2006/table">
            <a:tbl>
              <a:tblPr/>
              <a:tblGrid>
                <a:gridCol w="203013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15937</TotalTime>
  <Words>592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3355</cp:revision>
  <cp:lastPrinted>2021-02-03T11:37:00Z</cp:lastPrinted>
  <dcterms:created xsi:type="dcterms:W3CDTF">2018-03-27T06:03:00Z</dcterms:created>
  <dcterms:modified xsi:type="dcterms:W3CDTF">2023-08-01T06:39:49Z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