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192907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 с прояснением, днем дождь, гроза. Ветер северо-восточный с переходом на северо-западный 5-10 м/с. Температура воздуха ночью 17-19, днем 30-32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4975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16426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2927</cp:revision>
  <cp:lastPrinted>2021-07-01T03:56:27Z</cp:lastPrinted>
  <dcterms:created xsi:type="dcterms:W3CDTF">2018-03-27T06:03:00Z</dcterms:created>
  <dcterms:modified xsi:type="dcterms:W3CDTF">2023-08-01T06:14:32Z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