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9342769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1663496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755236039"/>
              </p:ext>
            </p:extLst>
          </p:nvPr>
        </p:nvGraphicFramePr>
        <p:xfrm>
          <a:off x="5097016" y="6165304"/>
          <a:ext cx="4773644" cy="464056"/>
        </p:xfrm>
        <a:graphic>
          <a:graphicData uri="http://schemas.openxmlformats.org/drawingml/2006/table">
            <a:tbl>
              <a:tblPr/>
              <a:tblGrid>
                <a:gridCol w="477364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5737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августа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Ясно,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Ветер северо-восточный 9-14 м/с. Температура воздуха ночью 25-27 тепла, днем сильная жара 36-38 градусов.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августа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28-30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51452" y="4785440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264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Бекмурзаева Б.К.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19813</TotalTime>
  <Words>609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2882</cp:revision>
  <cp:lastPrinted>2021-10-15T03:50:29Z</cp:lastPrinted>
  <dcterms:created xsi:type="dcterms:W3CDTF">2018-03-27T06:03:00Z</dcterms:created>
  <dcterms:modified xsi:type="dcterms:W3CDTF">2023-08-01T05:47:28Z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